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9" r:id="rId5"/>
    <p:sldId id="27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Majzik Bence András, </a:t>
            </a:r>
            <a:r>
              <a:rPr lang="hu-HU" dirty="0" err="1"/>
              <a:t>Gellértfy</a:t>
            </a:r>
            <a:r>
              <a:rPr lang="hu-HU" dirty="0"/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Iphone</a:t>
            </a:r>
            <a:r>
              <a:rPr lang="hu-HU" dirty="0"/>
              <a:t> 14 Pro Max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mobile)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76975" y="3278823"/>
            <a:ext cx="1381114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Ipad Pro (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screen</a:t>
            </a:r>
            <a:r>
              <a:rPr lang="hu-HU" dirty="0"/>
              <a:t>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70477" y="3278823"/>
            <a:ext cx="2101627" cy="2840037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421" y="225369"/>
            <a:ext cx="3034794" cy="1703070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/>
              <a:t>Github</a:t>
            </a:r>
            <a:endParaRPr lang="hu-HU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/>
              <a:t>Tiszta kód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97EA85E-B1F1-4B1F-8D55-72D819F4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07" y="2142173"/>
            <a:ext cx="4917597" cy="27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Design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Database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4" name="ssstikio-1741764504483-okw69v.hevc (1)">
            <a:hlinkClick r:id="" action="ppaction://media"/>
            <a:extLst>
              <a:ext uri="{FF2B5EF4-FFF2-40B4-BE49-F238E27FC236}">
                <a16:creationId xmlns:a16="http://schemas.microsoft.com/office/drawing/2014/main" id="{BF7374AE-364E-4C27-B561-8E08D190C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6925" y="2603500"/>
            <a:ext cx="1922463" cy="3416300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833E2DB-6BB3-4B80-9355-388CD2DD701E}"/>
              </a:ext>
            </a:extLst>
          </p:cNvPr>
          <p:cNvSpPr txBox="1"/>
          <p:nvPr/>
        </p:nvSpPr>
        <p:spPr>
          <a:xfrm>
            <a:off x="4354945" y="6121400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Dr. Farkas Levente András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</a:t>
            </a:r>
            <a:r>
              <a:rPr lang="hu-HU" dirty="0" err="1">
                <a:solidFill>
                  <a:srgbClr val="FF0000"/>
                </a:solidFill>
              </a:rPr>
              <a:t>szállitanak</a:t>
            </a:r>
            <a:r>
              <a:rPr lang="hu-HU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endParaRPr lang="hu-HU" b="1" dirty="0">
              <a:solidFill>
                <a:schemeClr val="accent6"/>
              </a:solidFill>
            </a:endParaRP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weboldalon keresztül elérhetik az online piacot és növelhetik a vásárlói kört.</a:t>
            </a:r>
          </a:p>
          <a:p>
            <a:br>
              <a:rPr lang="hu-HU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A borászat közvetlenül értékesít, így több bevétel marad náluk.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B31585-5B92-47F0-A05A-116132C5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6DC54B-00C0-4336-8305-DB3E8672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Regisztráció és Bejelentkezés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651DEA8-5782-4493-8001-603B87BF85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451748C-981E-495D-A048-DCA4C0869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/>
              <a:t>Kviz</a:t>
            </a:r>
            <a:endParaRPr lang="hu-HU" dirty="0"/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6141C47-E90E-41FB-AADC-9C91D4C8BBB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Az oldalunkon található egy kvíz amit ha jól töltesz ki értékes nyereményeket lehet nyerni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577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AEED2-EF76-4298-B335-E517E55A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52E7D3-8BCF-4AF7-9A30-187E515C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Modern GUI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01884B-F40A-4CB5-8495-4676CCA747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22ED380-FD3C-4265-B301-D5933CBCD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Rendelés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58B1253-B0FA-41E2-B4C2-C77C8A8921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Az oldalon  lehetőség van rendelni borokat és felhasználni a kupont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340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0D2D4A-B1B8-462C-B945-00BE5E49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3BCD3-955A-4FAD-99D5-C67F95A6D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83364F0-0430-43DF-9A10-C5FFB0118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Az oldalon az </a:t>
            </a:r>
            <a:r>
              <a:rPr lang="hu-HU" dirty="0" err="1"/>
              <a:t>admin</a:t>
            </a:r>
            <a:r>
              <a:rPr lang="hu-HU" dirty="0"/>
              <a:t> felhasználónak van lehetősége új bort feltölteni és törölni a készletből </a:t>
            </a:r>
            <a:r>
              <a:rPr lang="hu-HU" dirty="0" err="1"/>
              <a:t>emelett</a:t>
            </a:r>
            <a:r>
              <a:rPr lang="hu-HU" dirty="0"/>
              <a:t>  látja a rendelések státuszát és tudja azt </a:t>
            </a:r>
            <a:r>
              <a:rPr lang="hu-HU" dirty="0" err="1"/>
              <a:t>modositani</a:t>
            </a:r>
            <a:endParaRPr lang="hu-HU" dirty="0"/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F4217FF-9F76-43E0-B21F-2CE061D2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12" y="3140869"/>
            <a:ext cx="4825159" cy="576262"/>
          </a:xfrm>
        </p:spPr>
        <p:txBody>
          <a:bodyPr/>
          <a:lstStyle/>
          <a:p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 </a:t>
            </a:r>
          </a:p>
          <a:p>
            <a:r>
              <a:rPr lang="hu-HU" dirty="0"/>
              <a:t>                                                                        E-mail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B84C4-3954-4F76-8615-E68AEDA907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Az oldal küldd emailt a rendelés </a:t>
            </a:r>
            <a:r>
              <a:rPr lang="hu-HU" dirty="0" err="1"/>
              <a:t>leaadásárol</a:t>
            </a:r>
            <a:r>
              <a:rPr lang="hu-HU" dirty="0"/>
              <a:t> és </a:t>
            </a:r>
            <a:r>
              <a:rPr lang="hu-HU" dirty="0" err="1"/>
              <a:t>visszaigazolásárol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351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7" y="1131835"/>
            <a:ext cx="6749132" cy="39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73" y="1143000"/>
            <a:ext cx="2367228" cy="21440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272" y="3485441"/>
            <a:ext cx="2367228" cy="255585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0791C0E-0AA5-4FC9-810C-96B07E1A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52" y="1542563"/>
            <a:ext cx="345805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705" y="3485021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947654" y="3523877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54" y="2794731"/>
            <a:ext cx="2076740" cy="2381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5560CD5-0984-4F28-8302-46F9AFE1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51" y="2786655"/>
            <a:ext cx="2423086" cy="35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194</TotalTime>
  <Words>305</Words>
  <Application>Microsoft Office PowerPoint</Application>
  <PresentationFormat>Szélesvásznú</PresentationFormat>
  <Paragraphs>77</Paragraphs>
  <Slides>15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Funkciók az oldalon I</vt:lpstr>
      <vt:lpstr>Funkciók az oldalon II</vt:lpstr>
      <vt:lpstr>Funkciók az oldalon III</vt:lpstr>
      <vt:lpstr>Program</vt:lpstr>
      <vt:lpstr>Database - MySQL</vt:lpstr>
      <vt:lpstr>Frontend</vt:lpstr>
      <vt:lpstr>Backend - PHP</vt:lpstr>
      <vt:lpstr>Reszponzivitás</vt:lpstr>
      <vt:lpstr>Csapatmunka</vt:lpstr>
      <vt:lpstr>Feladatok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20</cp:revision>
  <dcterms:created xsi:type="dcterms:W3CDTF">2025-02-24T09:54:02Z</dcterms:created>
  <dcterms:modified xsi:type="dcterms:W3CDTF">2025-03-17T10:20:17Z</dcterms:modified>
</cp:coreProperties>
</file>